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6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9466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12B566-6E86-4757-BFF4-0C4E26352A14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F82C59-AB07-41AC-AF62-F7C915D07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 rot="539035">
            <a:off x="381000" y="4653136"/>
            <a:ext cx="5867400" cy="1296144"/>
          </a:xfrm>
        </p:spPr>
        <p:txBody>
          <a:bodyPr>
            <a:noAutofit/>
          </a:bodyPr>
          <a:lstStyle/>
          <a:p>
            <a:r>
              <a:rPr lang="bg-BG" sz="4400" i="1" dirty="0" smtClean="0"/>
              <a:t>ЗАБЕЛЕЖИТЕЛНОСТИ  В  с. СОКОЛАРЕ</a:t>
            </a:r>
            <a:endParaRPr lang="en-US" sz="4400" i="1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картина 5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4108510"/>
          </a:xfrm>
        </p:spPr>
      </p:sp>
      <p:pic>
        <p:nvPicPr>
          <p:cNvPr id="1026" name="Picture 2" descr="D:\Users\Administrator\Desktop\за презентацията\ALIM3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2321">
            <a:off x="2637064" y="309527"/>
            <a:ext cx="6412314" cy="4554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854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86491">
            <a:off x="5605453" y="5126531"/>
            <a:ext cx="3340717" cy="1320792"/>
          </a:xfrm>
        </p:spPr>
        <p:txBody>
          <a:bodyPr>
            <a:normAutofit/>
          </a:bodyPr>
          <a:lstStyle/>
          <a:p>
            <a:pPr algn="r"/>
            <a:r>
              <a:rPr lang="bg-BG" sz="4000" i="1" dirty="0" smtClean="0"/>
              <a:t>История  на с.Соколаре</a:t>
            </a:r>
            <a:endParaRPr lang="en-US" sz="4000" i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5266928" cy="6264696"/>
          </a:xfrm>
        </p:spPr>
        <p:txBody>
          <a:bodyPr>
            <a:normAutofit lnSpcReduction="10000"/>
          </a:bodyPr>
          <a:lstStyle/>
          <a:p>
            <a:r>
              <a:rPr lang="ru-RU" sz="2200" b="1" i="1" dirty="0" smtClean="0"/>
              <a:t>   Село </a:t>
            </a:r>
            <a:r>
              <a:rPr lang="ru-RU" sz="2200" b="1" i="1" dirty="0" err="1" smtClean="0"/>
              <a:t>Соколаре</a:t>
            </a:r>
            <a:r>
              <a:rPr lang="ru-RU" sz="2200" b="1" i="1" dirty="0" smtClean="0"/>
              <a:t> се </a:t>
            </a:r>
            <a:r>
              <a:rPr lang="ru-RU" sz="2200" b="1" i="1" dirty="0" err="1" smtClean="0"/>
              <a:t>намира</a:t>
            </a:r>
            <a:r>
              <a:rPr lang="ru-RU" sz="2200" b="1" i="1" dirty="0" smtClean="0"/>
              <a:t> в </a:t>
            </a:r>
            <a:r>
              <a:rPr lang="ru-RU" sz="2200" b="1" i="1" dirty="0" err="1" smtClean="0"/>
              <a:t>подножието</a:t>
            </a:r>
            <a:r>
              <a:rPr lang="ru-RU" sz="2200" b="1" i="1" dirty="0" smtClean="0"/>
              <a:t> на </a:t>
            </a:r>
            <a:r>
              <a:rPr lang="ru-RU" sz="2200" b="1" i="1" dirty="0" err="1" smtClean="0"/>
              <a:t>хълмистия</a:t>
            </a:r>
            <a:r>
              <a:rPr lang="ru-RU" sz="2200" b="1" i="1" dirty="0" smtClean="0"/>
              <a:t> район на </a:t>
            </a:r>
            <a:r>
              <a:rPr lang="ru-RU" sz="2200" b="1" i="1" dirty="0" err="1" smtClean="0"/>
              <a:t>Дунавската</a:t>
            </a:r>
            <a:r>
              <a:rPr lang="ru-RU" sz="2200" b="1" i="1" dirty="0" smtClean="0"/>
              <a:t> равнина  на 7 км. </a:t>
            </a:r>
            <a:r>
              <a:rPr lang="ru-RU" sz="2200" b="1" i="1" dirty="0" err="1" smtClean="0"/>
              <a:t>югозападно</a:t>
            </a:r>
            <a:r>
              <a:rPr lang="ru-RU" sz="2200" b="1" i="1" dirty="0" smtClean="0"/>
              <a:t> от град </a:t>
            </a:r>
            <a:r>
              <a:rPr lang="ru-RU" sz="2200" b="1" i="1" dirty="0" err="1" smtClean="0"/>
              <a:t>Бяла</a:t>
            </a:r>
            <a:r>
              <a:rPr lang="ru-RU" sz="2200" b="1" i="1" dirty="0" smtClean="0"/>
              <a:t> </a:t>
            </a:r>
            <a:r>
              <a:rPr lang="ru-RU" sz="2200" b="1" i="1" dirty="0" err="1" smtClean="0">
                <a:latin typeface="+mj-lt"/>
              </a:rPr>
              <a:t>Слатина</a:t>
            </a:r>
            <a:r>
              <a:rPr lang="ru-RU" sz="2200" b="1" i="1" dirty="0" smtClean="0"/>
              <a:t> и на 5км. от </a:t>
            </a:r>
            <a:r>
              <a:rPr lang="ru-RU" sz="2200" b="1" i="1" dirty="0" err="1" smtClean="0"/>
              <a:t>левия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бряг</a:t>
            </a:r>
            <a:r>
              <a:rPr lang="ru-RU" sz="2200" b="1" i="1" dirty="0" smtClean="0"/>
              <a:t> на река </a:t>
            </a:r>
            <a:r>
              <a:rPr lang="ru-RU" sz="2200" b="1" i="1" dirty="0" err="1" smtClean="0"/>
              <a:t>Скът</a:t>
            </a:r>
            <a:r>
              <a:rPr lang="ru-RU" sz="2200" b="1" i="1" dirty="0" smtClean="0"/>
              <a:t>. </a:t>
            </a:r>
            <a:r>
              <a:rPr lang="ru-RU" sz="2200" b="1" i="1" dirty="0" err="1" smtClean="0"/>
              <a:t>Землището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му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граничи</a:t>
            </a:r>
            <a:r>
              <a:rPr lang="ru-RU" sz="2200" b="1" i="1" dirty="0" smtClean="0"/>
              <a:t> с </a:t>
            </a:r>
            <a:r>
              <a:rPr lang="ru-RU" sz="2200" b="1" i="1" dirty="0" err="1" smtClean="0"/>
              <a:t>тези</a:t>
            </a:r>
            <a:r>
              <a:rPr lang="ru-RU" sz="2200" b="1" i="1" dirty="0" smtClean="0"/>
              <a:t> на </a:t>
            </a:r>
            <a:r>
              <a:rPr lang="ru-RU" sz="2200" b="1" i="1" dirty="0" err="1" smtClean="0"/>
              <a:t>Бяла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Слатина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Попица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Бъркачево</a:t>
            </a:r>
            <a:r>
              <a:rPr lang="ru-RU" sz="2200" b="1" i="1" dirty="0" smtClean="0"/>
              <a:t>, К</a:t>
            </a:r>
            <a:r>
              <a:rPr lang="bg-BG" sz="2200" b="1" i="1" dirty="0" smtClean="0"/>
              <a:t>о</a:t>
            </a:r>
            <a:r>
              <a:rPr lang="ru-RU" sz="2200" b="1" i="1" dirty="0" smtClean="0"/>
              <a:t>марево, </a:t>
            </a:r>
            <a:r>
              <a:rPr lang="ru-RU" sz="2200" b="1" i="1" dirty="0" err="1" smtClean="0"/>
              <a:t>Буковец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Нивянин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Борован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Добролево</a:t>
            </a:r>
            <a:r>
              <a:rPr lang="ru-RU" sz="2200" b="1" i="1" dirty="0" smtClean="0"/>
              <a:t> и </a:t>
            </a:r>
            <a:r>
              <a:rPr lang="ru-RU" sz="2200" b="1" i="1" dirty="0" err="1" smtClean="0"/>
              <a:t>Търнава</a:t>
            </a:r>
            <a:r>
              <a:rPr lang="ru-RU" sz="2200" b="1" i="1" dirty="0" smtClean="0"/>
              <a:t>.</a:t>
            </a:r>
            <a:endParaRPr lang="ru-RU" sz="2200" dirty="0" smtClean="0"/>
          </a:p>
          <a:p>
            <a:r>
              <a:rPr lang="ru-RU" sz="2200" b="1" i="1" dirty="0" smtClean="0"/>
              <a:t>   </a:t>
            </a:r>
            <a:r>
              <a:rPr lang="ru-RU" sz="2200" b="1" i="1" dirty="0" err="1" smtClean="0"/>
              <a:t>Най-старите</a:t>
            </a:r>
            <a:r>
              <a:rPr lang="ru-RU" sz="2200" b="1" i="1" dirty="0" smtClean="0"/>
              <a:t> обитатели </a:t>
            </a:r>
            <a:r>
              <a:rPr lang="ru-RU" sz="2200" b="1" i="1" dirty="0" err="1" smtClean="0"/>
              <a:t>са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траките</a:t>
            </a:r>
            <a:r>
              <a:rPr lang="ru-RU" sz="2200" b="1" i="1" dirty="0" smtClean="0"/>
              <a:t>.</a:t>
            </a:r>
            <a:endParaRPr lang="ru-RU" sz="2200" dirty="0" smtClean="0"/>
          </a:p>
          <a:p>
            <a:r>
              <a:rPr lang="ru-RU" sz="2200" b="1" i="1" dirty="0" smtClean="0"/>
              <a:t>   </a:t>
            </a:r>
            <a:r>
              <a:rPr lang="ru-RU" sz="2200" b="1" i="1" dirty="0" err="1" smtClean="0"/>
              <a:t>През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вековете</a:t>
            </a:r>
            <a:r>
              <a:rPr lang="ru-RU" sz="2200" b="1" i="1" dirty="0" smtClean="0"/>
              <a:t> на </a:t>
            </a:r>
            <a:r>
              <a:rPr lang="ru-RU" sz="2200" b="1" i="1" dirty="0" err="1" smtClean="0"/>
              <a:t>турското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робство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Селището</a:t>
            </a:r>
            <a:r>
              <a:rPr lang="ru-RU" sz="2200" b="1" i="1" dirty="0" smtClean="0"/>
              <a:t> е </a:t>
            </a:r>
            <a:r>
              <a:rPr lang="ru-RU" sz="2200" b="1" i="1" dirty="0" err="1" smtClean="0"/>
              <a:t>носело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името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Соколар</a:t>
            </a:r>
            <a:r>
              <a:rPr lang="ru-RU" sz="2200" b="1" i="1" dirty="0" smtClean="0"/>
              <a:t>. </a:t>
            </a:r>
          </a:p>
          <a:p>
            <a:r>
              <a:rPr lang="ru-RU" sz="2200" b="1" i="1" dirty="0" smtClean="0"/>
              <a:t> За </a:t>
            </a:r>
            <a:r>
              <a:rPr lang="ru-RU" sz="2200" b="1" i="1" dirty="0" err="1" smtClean="0"/>
              <a:t>произхода</a:t>
            </a:r>
            <a:r>
              <a:rPr lang="ru-RU" sz="2200" b="1" i="1" dirty="0" smtClean="0"/>
              <a:t> на </a:t>
            </a:r>
            <a:r>
              <a:rPr lang="ru-RU" sz="2200" b="1" i="1" dirty="0" err="1" smtClean="0"/>
              <a:t>името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на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селото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съществуват</a:t>
            </a:r>
            <a:r>
              <a:rPr lang="ru-RU" sz="2200" b="1" i="1" dirty="0" smtClean="0"/>
              <a:t> две мнения. </a:t>
            </a:r>
            <a:r>
              <a:rPr lang="ru-RU" sz="2200" b="1" i="1" dirty="0" err="1" smtClean="0"/>
              <a:t>Според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едното</a:t>
            </a:r>
            <a:r>
              <a:rPr lang="ru-RU" sz="2200" b="1" i="1" dirty="0" smtClean="0"/>
              <a:t>  в </a:t>
            </a:r>
            <a:r>
              <a:rPr lang="ru-RU" sz="2200" b="1" i="1" dirty="0" err="1" smtClean="0"/>
              <a:t>миналото</a:t>
            </a:r>
            <a:r>
              <a:rPr lang="ru-RU" sz="2200" b="1" i="1" dirty="0" smtClean="0"/>
              <a:t> около </a:t>
            </a:r>
            <a:r>
              <a:rPr lang="ru-RU" sz="2200" b="1" i="1" dirty="0" err="1" smtClean="0"/>
              <a:t>Соколаре</a:t>
            </a:r>
            <a:r>
              <a:rPr lang="ru-RU" sz="2200" b="1" i="1" dirty="0" smtClean="0"/>
              <a:t> се е простирала </a:t>
            </a:r>
            <a:r>
              <a:rPr lang="ru-RU" sz="2200" b="1" i="1" dirty="0" err="1" smtClean="0"/>
              <a:t>дъбова</a:t>
            </a:r>
            <a:r>
              <a:rPr lang="ru-RU" sz="2200" b="1" i="1" dirty="0" smtClean="0"/>
              <a:t> гора, в </a:t>
            </a:r>
            <a:r>
              <a:rPr lang="ru-RU" sz="2200" b="1" i="1" dirty="0" err="1" smtClean="0"/>
              <a:t>която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виели</a:t>
            </a:r>
            <a:r>
              <a:rPr lang="ru-RU" sz="2200" b="1" i="1" dirty="0" smtClean="0"/>
              <a:t> гнезда </a:t>
            </a:r>
            <a:r>
              <a:rPr lang="ru-RU" sz="2200" b="1" i="1" dirty="0" err="1" smtClean="0"/>
              <a:t>соколи</a:t>
            </a:r>
            <a:r>
              <a:rPr lang="ru-RU" sz="2200" b="1" i="1" dirty="0" smtClean="0"/>
              <a:t>. </a:t>
            </a:r>
            <a:r>
              <a:rPr lang="ru-RU" sz="2200" b="1" i="1" dirty="0" err="1" smtClean="0"/>
              <a:t>Според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другото</a:t>
            </a:r>
            <a:r>
              <a:rPr lang="ru-RU" sz="2200" b="1" i="1" dirty="0" smtClean="0"/>
              <a:t> мнение </a:t>
            </a:r>
            <a:r>
              <a:rPr lang="ru-RU" sz="2200" b="1" i="1" dirty="0" err="1" smtClean="0"/>
              <a:t>името</a:t>
            </a:r>
            <a:r>
              <a:rPr lang="ru-RU" sz="2200" b="1" i="1" dirty="0" smtClean="0"/>
              <a:t> на </a:t>
            </a:r>
            <a:r>
              <a:rPr lang="ru-RU" sz="2200" b="1" i="1" dirty="0" err="1" smtClean="0"/>
              <a:t>селото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произлиза</a:t>
            </a:r>
            <a:r>
              <a:rPr lang="ru-RU" sz="2200" b="1" i="1" dirty="0" smtClean="0"/>
              <a:t> от </a:t>
            </a:r>
            <a:r>
              <a:rPr lang="ru-RU" sz="2200" b="1" i="1" dirty="0" err="1" smtClean="0"/>
              <a:t>занаята</a:t>
            </a:r>
            <a:r>
              <a:rPr lang="ru-RU" sz="2200" b="1" i="1" dirty="0" smtClean="0"/>
              <a:t> на </a:t>
            </a:r>
            <a:r>
              <a:rPr lang="ru-RU" sz="2200" b="1" i="1" dirty="0" err="1" smtClean="0"/>
              <a:t>селяните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които</a:t>
            </a:r>
            <a:r>
              <a:rPr lang="ru-RU" sz="2200" b="1" i="1" dirty="0" smtClean="0"/>
              <a:t> били </a:t>
            </a:r>
            <a:r>
              <a:rPr lang="ru-RU" sz="2200" b="1" i="1" dirty="0" err="1" smtClean="0"/>
              <a:t>соколаре</a:t>
            </a:r>
            <a:r>
              <a:rPr lang="ru-RU" sz="2200" b="1" i="1" dirty="0" smtClean="0"/>
              <a:t>- </a:t>
            </a:r>
            <a:r>
              <a:rPr lang="ru-RU" sz="2200" b="1" i="1" dirty="0" err="1" smtClean="0"/>
              <a:t>отглеждали</a:t>
            </a:r>
            <a:r>
              <a:rPr lang="ru-RU" sz="2200" b="1" i="1" dirty="0" smtClean="0"/>
              <a:t> и </a:t>
            </a:r>
            <a:r>
              <a:rPr lang="ru-RU" sz="2200" b="1" i="1" dirty="0" err="1" smtClean="0"/>
              <a:t>дресирали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соколи</a:t>
            </a:r>
            <a:r>
              <a:rPr lang="ru-RU" sz="2200" b="1" i="1" dirty="0" smtClean="0"/>
              <a:t>.</a:t>
            </a:r>
            <a:endParaRPr lang="ru-RU" sz="2200" dirty="0" smtClean="0"/>
          </a:p>
          <a:p>
            <a:endParaRPr lang="en-US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355976" y="609600"/>
            <a:ext cx="4559424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Контейнер за картина 4" descr="ALIM2242.JPG"/>
          <p:cNvPicPr>
            <a:picLocks noChangeAspect="1"/>
          </p:cNvPicPr>
          <p:nvPr/>
        </p:nvPicPr>
        <p:blipFill>
          <a:blip r:embed="rId2" cstate="print"/>
          <a:srcRect t="1515" b="1515"/>
          <a:stretch>
            <a:fillRect/>
          </a:stretch>
        </p:blipFill>
        <p:spPr>
          <a:xfrm rot="642698">
            <a:off x="5808366" y="169414"/>
            <a:ext cx="3099354" cy="44869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64194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картина 4" descr="ALIM37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2267744" y="616634"/>
            <a:ext cx="6266656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i="1" dirty="0" smtClean="0"/>
              <a:t>Вековните  дъбове  край  селото </a:t>
            </a:r>
            <a:endParaRPr lang="en-US" sz="4800" i="1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614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i="1" dirty="0" smtClean="0"/>
              <a:t>сред вековните дъбове се намира и непресъхващия извор</a:t>
            </a:r>
            <a:endParaRPr lang="en-US" b="1" i="1" dirty="0"/>
          </a:p>
        </p:txBody>
      </p:sp>
      <p:pic>
        <p:nvPicPr>
          <p:cNvPr id="4" name="Контейнер за съдържание 3" descr="ALIM3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66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i="1" dirty="0" smtClean="0">
                <a:latin typeface="BatangChe" pitchFamily="49" charset="-127"/>
                <a:ea typeface="BatangChe" pitchFamily="49" charset="-127"/>
              </a:rPr>
              <a:t>НАРОДНО ЧИТАЛИЩЕ </a:t>
            </a:r>
            <a:br>
              <a:rPr lang="bg-BG" b="1" i="1" dirty="0" smtClean="0">
                <a:latin typeface="BatangChe" pitchFamily="49" charset="-127"/>
                <a:ea typeface="BatangChe" pitchFamily="49" charset="-127"/>
              </a:rPr>
            </a:br>
            <a:r>
              <a:rPr lang="bg-BG" b="1" i="1" dirty="0" smtClean="0">
                <a:latin typeface="BatangChe" pitchFamily="49" charset="-127"/>
                <a:ea typeface="BatangChe" pitchFamily="49" charset="-127"/>
              </a:rPr>
              <a:t>“НИКОЛА ЙОНКОВ ВАПЦАРОВ-1920</a:t>
            </a:r>
            <a:r>
              <a:rPr lang="bg-BG" dirty="0" smtClean="0"/>
              <a:t>”</a:t>
            </a:r>
            <a:endParaRPr lang="en-US" dirty="0"/>
          </a:p>
        </p:txBody>
      </p:sp>
      <p:pic>
        <p:nvPicPr>
          <p:cNvPr id="4" name="Контейнер за съдържание 3" descr="ALIM3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5"/>
            <a:ext cx="7200800" cy="4307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173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381000" y="980728"/>
            <a:ext cx="3038872" cy="4104456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ПАМЕТНИК НА ЗАГИНАЛИТЕ В БОРБАТА ПРОТИВ ФАШИЗМА,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ru-RU" sz="2800" i="1" dirty="0" smtClean="0"/>
              <a:t>БАЛКАНСКАТА</a:t>
            </a:r>
            <a:r>
              <a:rPr lang="en-US" sz="2800" i="1" dirty="0" smtClean="0"/>
              <a:t> </a:t>
            </a:r>
            <a:r>
              <a:rPr lang="ru-RU" sz="2800" i="1" dirty="0" smtClean="0"/>
              <a:t>ВОЙНА И ПЪРВАТА СВЕТОВНА ВОЙНА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i="1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 smtClean="0"/>
              <a:t>Паметника</a:t>
            </a:r>
            <a:r>
              <a:rPr lang="ru-RU" sz="2400" b="1" i="1" dirty="0" smtClean="0"/>
              <a:t> се </a:t>
            </a:r>
            <a:r>
              <a:rPr lang="ru-RU" sz="2400" b="1" i="1" dirty="0" err="1" smtClean="0"/>
              <a:t>намира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центъра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с.Соколаре</a:t>
            </a:r>
            <a:endParaRPr lang="en-US" sz="2400" dirty="0"/>
          </a:p>
        </p:txBody>
      </p:sp>
      <p:pic>
        <p:nvPicPr>
          <p:cNvPr id="7" name="Контейнер за картина 6" descr="ALIM37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851920" y="616634"/>
            <a:ext cx="432048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0873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картина 4" descr="ALIM21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5" b="1615"/>
          <a:stretch>
            <a:fillRect/>
          </a:stretch>
        </p:blipFill>
        <p:spPr>
          <a:xfrm>
            <a:off x="2627784" y="616634"/>
            <a:ext cx="5906616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5400" i="1" dirty="0" smtClean="0"/>
              <a:t>Детска площадка в парка на селото</a:t>
            </a:r>
            <a:endParaRPr lang="en-US" sz="5400" i="1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9375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6000" b="1" i="1" dirty="0" err="1" smtClean="0"/>
              <a:t>Цдг</a:t>
            </a:r>
            <a:r>
              <a:rPr lang="bg-BG" sz="6000" b="1" i="1" dirty="0" smtClean="0"/>
              <a:t> </a:t>
            </a:r>
            <a:r>
              <a:rPr lang="bg-BG" b="1" i="1" dirty="0" smtClean="0"/>
              <a:t>“</a:t>
            </a:r>
            <a:r>
              <a:rPr lang="bg-BG" sz="6000" b="1" i="1" dirty="0" smtClean="0"/>
              <a:t>пролет</a:t>
            </a:r>
            <a:r>
              <a:rPr lang="bg-BG" b="1" i="1" dirty="0" smtClean="0"/>
              <a:t>”</a:t>
            </a:r>
            <a:endParaRPr lang="en-US" b="1" i="1" dirty="0"/>
          </a:p>
        </p:txBody>
      </p:sp>
      <p:pic>
        <p:nvPicPr>
          <p:cNvPr id="4" name="Контейнер за съдържание 3" descr="ALIM3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569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300763">
            <a:off x="457200" y="5486400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bg-BG" sz="3600" i="1" dirty="0" smtClean="0"/>
              <a:t>Църквата  “свети  </a:t>
            </a:r>
            <a:r>
              <a:rPr lang="bg-BG" sz="3600" i="1" dirty="0" err="1" smtClean="0"/>
              <a:t>димитър</a:t>
            </a:r>
            <a:r>
              <a:rPr lang="bg-BG" sz="3600" i="1" dirty="0" smtClean="0"/>
              <a:t>”</a:t>
            </a:r>
            <a:endParaRPr lang="en-US" sz="3600" i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Контейнер за съдържание 4" descr="ALIM36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18695">
            <a:off x="2117262" y="1030898"/>
            <a:ext cx="4915485" cy="4005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8517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140</Words>
  <Application>Microsoft Office PowerPoint</Application>
  <PresentationFormat>Презентация на цял екран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Пътуване</vt:lpstr>
      <vt:lpstr>ЗАБЕЛЕЖИТЕЛНОСТИ  В  с. СОКОЛАРЕ</vt:lpstr>
      <vt:lpstr>История  на с.Соколаре</vt:lpstr>
      <vt:lpstr>Вековните  дъбове  край  селото </vt:lpstr>
      <vt:lpstr>сред вековните дъбове се намира и непресъхващия извор</vt:lpstr>
      <vt:lpstr>НАРОДНО ЧИТАЛИЩЕ  “НИКОЛА ЙОНКОВ ВАПЦАРОВ-1920”</vt:lpstr>
      <vt:lpstr>ПАМЕТНИК НА ЗАГИНАЛИТЕ В БОРБАТА ПРОТИВ ФАШИЗМА, БАЛКАНСКАТА ВОЙНА И ПЪРВАТА СВЕТОВНА ВОЙНА </vt:lpstr>
      <vt:lpstr>Детска площадка в парка на селото</vt:lpstr>
      <vt:lpstr>Цдг “пролет”</vt:lpstr>
      <vt:lpstr>Църквата  “свети  димитър”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 В  с. СОКОЛАРЕ</dc:title>
  <dc:creator>Administrator</dc:creator>
  <cp:lastModifiedBy>Biserka Zaharieva Bordinyashka</cp:lastModifiedBy>
  <cp:revision>13</cp:revision>
  <dcterms:created xsi:type="dcterms:W3CDTF">2012-10-05T06:21:38Z</dcterms:created>
  <dcterms:modified xsi:type="dcterms:W3CDTF">2012-10-26T07:10:12Z</dcterms:modified>
</cp:coreProperties>
</file>